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61" r:id="rId5"/>
    <p:sldId id="267" r:id="rId6"/>
    <p:sldId id="270" r:id="rId7"/>
    <p:sldId id="272" r:id="rId8"/>
    <p:sldId id="277" r:id="rId9"/>
    <p:sldId id="271" r:id="rId10"/>
    <p:sldId id="275" r:id="rId11"/>
    <p:sldId id="278" r:id="rId12"/>
    <p:sldId id="274" r:id="rId13"/>
    <p:sldId id="276" r:id="rId14"/>
    <p:sldId id="263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64691" autoAdjust="0"/>
  </p:normalViewPr>
  <p:slideViewPr>
    <p:cSldViewPr snapToGrid="0">
      <p:cViewPr varScale="1">
        <p:scale>
          <a:sx n="67" d="100"/>
          <a:sy n="67" d="100"/>
        </p:scale>
        <p:origin x="14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3.png"/><Relationship Id="rId10" Type="http://schemas.openxmlformats.org/officeDocument/2006/relationships/image" Target="../media/image23.svg"/><Relationship Id="rId19" Type="http://schemas.openxmlformats.org/officeDocument/2006/relationships/image" Target="../media/image44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D569-56B6-C225-3DAD-EBF30D4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Adrien -&gt; démos pour le DEVOPS (en général)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37E258-574C-597F-E418-84A0F7AE1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27390"/>
            <a:ext cx="11487150" cy="5686109"/>
          </a:xfrm>
        </p:spPr>
        <p:txBody>
          <a:bodyPr/>
          <a:lstStyle/>
          <a:p>
            <a:r>
              <a:rPr lang="fr-FR" dirty="0"/>
              <a:t>Si des scripts sont simplement situés dans le répertoire </a:t>
            </a:r>
            <a:r>
              <a:rPr lang="fr-FR" b="0" i="0" dirty="0"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lang="fr-FR" b="0" i="0" dirty="0" err="1">
                <a:solidFill>
                  <a:srgbClr val="1F2328"/>
                </a:solidFill>
                <a:effectLst/>
                <a:latin typeface="ui-monospace"/>
              </a:rPr>
              <a:t>github</a:t>
            </a:r>
            <a:r>
              <a:rPr lang="fr-FR" b="0" i="0" dirty="0">
                <a:solidFill>
                  <a:srgbClr val="1F2328"/>
                </a:solidFill>
                <a:effectLst/>
                <a:latin typeface="ui-monospace"/>
              </a:rPr>
              <a:t>/workflows d’un repo, </a:t>
            </a:r>
            <a:r>
              <a:rPr lang="fr-FR" dirty="0" err="1"/>
              <a:t>Github</a:t>
            </a:r>
            <a:r>
              <a:rPr lang="fr-FR" dirty="0"/>
              <a:t> les lancera automatiquement.</a:t>
            </a:r>
            <a:br>
              <a:rPr lang="fr-FR" dirty="0"/>
            </a:br>
            <a:r>
              <a:rPr lang="fr-FR" dirty="0"/>
              <a:t>Ce script  est effectué à chaque action utilisateur.</a:t>
            </a:r>
          </a:p>
          <a:p>
            <a:r>
              <a:rPr lang="fr-FR" dirty="0"/>
              <a:t>Chacun de ces scripts YML a vocation a être très simple, car il peut compter sur une grande liste d’outil préexistant 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Evenement</a:t>
            </a:r>
            <a:r>
              <a:rPr lang="fr-FR" dirty="0"/>
              <a:t>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13602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385164" y="2247915"/>
            <a:ext cx="4603386" cy="56507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203894" y="4367072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32992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02801" y="4690237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3139</TotalTime>
  <Words>910</Words>
  <Application>Microsoft Office PowerPoint</Application>
  <PresentationFormat>Grand écran</PresentationFormat>
  <Paragraphs>104</Paragraphs>
  <Slides>11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ui-monospace</vt:lpstr>
      <vt:lpstr>Catamania 2025</vt:lpstr>
      <vt:lpstr>Présentation PowerPoint</vt:lpstr>
      <vt:lpstr>SOMMAIRE</vt:lpstr>
      <vt:lpstr>Remerciements</vt:lpstr>
      <vt:lpstr>Principes et apports du devops</vt:lpstr>
      <vt:lpstr>Adrien -&gt; démos pour le DEVOPS (en général)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25</cp:revision>
  <dcterms:created xsi:type="dcterms:W3CDTF">2024-11-27T08:46:35Z</dcterms:created>
  <dcterms:modified xsi:type="dcterms:W3CDTF">2025-01-25T13:12:33Z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